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2B2B2B"/>
    <a:srgbClr val="76D6FF"/>
    <a:srgbClr val="00FDFF"/>
    <a:srgbClr val="8DCC94"/>
    <a:srgbClr val="73050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87"/>
    <p:restoredTop sz="96327"/>
  </p:normalViewPr>
  <p:slideViewPr>
    <p:cSldViewPr snapToGrid="0" snapToObjects="1">
      <p:cViewPr varScale="1">
        <p:scale>
          <a:sx n="129" d="100"/>
          <a:sy n="129" d="100"/>
        </p:scale>
        <p:origin x="856" y="20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9657D-B871-F648-8EC2-CFCDC3A49BD4}" type="datetimeFigureOut">
              <a:rPr lang="en-US" smtClean="0"/>
              <a:t>5/9/23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4647F-737E-A44F-A097-4427F55A3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936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CB147-31A6-2244-BE9F-5CF5D01EA8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13739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8987EF-5087-6D47-AF36-A40A46618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93414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F6D7F-E8FC-7C42-836A-A3BF6C0EE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9B73B-3CAB-2443-9258-F068C476E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B0DB3-26EB-ED4A-8A78-C46B00B96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A89924-0960-75AA-7AAD-6C4E773317B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203700" y="873939"/>
            <a:ext cx="37846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11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34673-B801-AC49-BF6A-C09090C0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B2022-17B3-9744-BC00-2D43E3E0B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3894D-2F95-4F45-BE11-BBA38ADCC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5B093-4F64-DA43-9909-B30F44700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761E72-6384-F24C-A20C-9A46B6A18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B0001A-3073-7C81-E267-66AE72E6CF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433933" y="6263399"/>
            <a:ext cx="2590334" cy="45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01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A10D4-93C7-F848-90C5-92C68BF53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B59CC1-6BA1-5847-9B1A-166D09FCBB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A9451-E329-2849-B68D-09FD590C4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D221E-B40D-B14A-8369-9DA9B1796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64D49-5061-A84A-8BB1-39A6ED883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61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5908F-47C0-C649-9975-A204FD88F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6257A-E9D2-EC43-9403-71EF647BA6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BED84B-E164-A54E-8578-B94FDF03F6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8C99E4-EE69-6943-AE16-78A519DE4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2F287-35A1-5E42-9749-AA8A50330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194F0C-0C47-C641-A708-0E22E9529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94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C9965-E7F8-8049-9CD1-8F7D9EA0F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F978B-5AC5-884C-A846-7D453FCED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1FB0EC-B71A-A747-A2B9-72FA9B113D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2B47CC-258A-E343-A5D2-04178BB3C8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6038DB-B468-424A-9DF8-F87D4E94F8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DDF33C-A3BF-F043-8815-EF59613DE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3D27A1-3B50-7B41-BE87-8215C4AFE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980B10C-8AB8-5741-964E-6923FFCF6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90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2A907-4986-3E46-92CE-DA988668B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88722F-D9AB-0C40-8547-4E9D8452F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9DD170-2448-BF47-8883-804BB30CA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6E59FC-B8D4-9145-ACA9-BF74D980F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090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5F7EED-B2B6-E545-9412-50EF4A5E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37A084-C301-C942-B623-83ECB55FF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50B4CE-EB4C-1846-884F-991F5D288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11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7744A-5607-F744-B72A-F0496494F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5F1B3-D003-A14E-AA96-890522D83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8F9570-8D69-ED4E-8ED9-43C1E2B1CD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712DEB-CC06-6C46-A4F9-8D85A1983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3A6DDE-7215-0244-8995-2669FEA3D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A605E-4144-3542-8CA8-4933380EA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875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14C68-C9AE-D947-97BF-008223826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7231AF-8652-A247-9E2A-A6DECCF012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D58E6F-D128-8440-877F-D24B69A4A6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B9E135-46CB-9A4A-A09E-68564202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948523-661E-1040-8EB1-2BFE925AE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F1200D-9EA6-2D47-BFC0-EA2B15001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080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699A0-BBC2-5146-85CC-06CF6852B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AF3623-A1D9-1848-937A-6D0ABFBDA5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038C4-6B4E-5641-8C4E-CF9164D77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7F67E2-7DDF-A442-88F2-75566EBEA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DD380-BDBA-2440-BD21-CA62FE0F9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409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5156F7-7FD8-E94C-B015-76B611AF09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E3286B-8EFB-EC4B-BD08-8D85ECCD18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5793A-18E7-BF4A-AA6B-2BE813326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6BEC16-7149-B14A-8184-B4982DF86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D8F14-74C3-534A-B92E-54F84B0E7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42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4DFEB5-35C3-8641-A558-854C2E7B9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8EC21F-951B-084D-9F95-225BDAF0AA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D7970-B6CA-A84B-B424-5E56AF7A7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33939-8451-D640-A979-A41692621134}" type="datetimeFigureOut">
              <a:rPr lang="en-US" smtClean="0"/>
              <a:t>5/9/23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1CD4E-CB5F-D140-BD19-653AD5D20D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B1199-0934-D14E-8DDD-F9E95F2E33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79AAD-6A6F-7346-B006-2DE535ACE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9677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BE86E-B6F4-F408-78D9-74AC71E4C0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0B33FF-C5E9-C68E-D32C-DD25B672CE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45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3-Template-Black-Background" id="{72402953-0774-1240-BF94-AEAB3B325B2B}" vid="{DD343AEC-86BE-4B4F-A63C-78D8E3EAB0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Open Sans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 Kordsmeier</dc:creator>
  <cp:lastModifiedBy>Nick Kordsmeier</cp:lastModifiedBy>
  <cp:revision>1</cp:revision>
  <cp:lastPrinted>2022-08-16T21:50:57Z</cp:lastPrinted>
  <dcterms:created xsi:type="dcterms:W3CDTF">2023-05-09T13:09:59Z</dcterms:created>
  <dcterms:modified xsi:type="dcterms:W3CDTF">2023-05-09T13:10:45Z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570d0e1-5e3d-4557-a9f8-84d8494b9cc8_Enabled">
    <vt:lpwstr>true</vt:lpwstr>
  </property>
  <property fmtid="{D5CDD505-2E9C-101B-9397-08002B2CF9AE}" pid="3" name="MSIP_Label_0570d0e1-5e3d-4557-a9f8-84d8494b9cc8_SetDate">
    <vt:lpwstr>2023-05-09T13:10:26Z</vt:lpwstr>
  </property>
  <property fmtid="{D5CDD505-2E9C-101B-9397-08002B2CF9AE}" pid="4" name="MSIP_Label_0570d0e1-5e3d-4557-a9f8-84d8494b9cc8_Method">
    <vt:lpwstr>Standard</vt:lpwstr>
  </property>
  <property fmtid="{D5CDD505-2E9C-101B-9397-08002B2CF9AE}" pid="5" name="MSIP_Label_0570d0e1-5e3d-4557-a9f8-84d8494b9cc8_Name">
    <vt:lpwstr>Public Data</vt:lpwstr>
  </property>
  <property fmtid="{D5CDD505-2E9C-101B-9397-08002B2CF9AE}" pid="6" name="MSIP_Label_0570d0e1-5e3d-4557-a9f8-84d8494b9cc8_SiteId">
    <vt:lpwstr>174d954f-585e-40c3-ae1c-01ada5f26723</vt:lpwstr>
  </property>
  <property fmtid="{D5CDD505-2E9C-101B-9397-08002B2CF9AE}" pid="7" name="MSIP_Label_0570d0e1-5e3d-4557-a9f8-84d8494b9cc8_ActionId">
    <vt:lpwstr>40de8a32-3303-408e-bbf5-690e6d6e252a</vt:lpwstr>
  </property>
  <property fmtid="{D5CDD505-2E9C-101B-9397-08002B2CF9AE}" pid="8" name="MSIP_Label_0570d0e1-5e3d-4557-a9f8-84d8494b9cc8_ContentBits">
    <vt:lpwstr>0</vt:lpwstr>
  </property>
</Properties>
</file>