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67" r:id="rId5"/>
  </p:sldMasterIdLst>
  <p:sldIdLst>
    <p:sldId id="258" r:id="rId6"/>
    <p:sldId id="256" r:id="rId7"/>
    <p:sldId id="257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4660"/>
  </p:normalViewPr>
  <p:slideViewPr>
    <p:cSldViewPr snapToGrid="0" snapToObjects="1">
      <p:cViewPr varScale="1">
        <p:scale>
          <a:sx n="243" d="100"/>
          <a:sy n="243" d="100"/>
        </p:scale>
        <p:origin x="-96" y="-1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8/16/19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8/16/19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8/16/19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8/16/19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8/16/19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8/16/19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8/16/19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8/16/19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8/16/19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8/16/19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8/16/19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FAB2-97DB-814E-BE42-3897D045F116}" type="datetimeFigureOut">
              <a:rPr lang="en-US" smtClean="0"/>
              <a:t>8/16/19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BBDA-826D-0A40-B492-CA7C57496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05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FAB2-97DB-814E-BE42-3897D045F116}" type="datetimeFigureOut">
              <a:rPr lang="en-US" smtClean="0"/>
              <a:t>8/16/19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BBDA-826D-0A40-B492-CA7C57496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089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FAB2-97DB-814E-BE42-3897D045F116}" type="datetimeFigureOut">
              <a:rPr lang="en-US" smtClean="0"/>
              <a:t>8/16/19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BBDA-826D-0A40-B492-CA7C57496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164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FAB2-97DB-814E-BE42-3897D045F116}" type="datetimeFigureOut">
              <a:rPr lang="en-US" smtClean="0"/>
              <a:t>8/16/19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BBDA-826D-0A40-B492-CA7C57496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4463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FAB2-97DB-814E-BE42-3897D045F116}" type="datetimeFigureOut">
              <a:rPr lang="en-US" smtClean="0"/>
              <a:t>8/16/19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BBDA-826D-0A40-B492-CA7C57496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5974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FAB2-97DB-814E-BE42-3897D045F116}" type="datetimeFigureOut">
              <a:rPr lang="en-US" smtClean="0"/>
              <a:t>8/16/19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BBDA-826D-0A40-B492-CA7C57496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3815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FAB2-97DB-814E-BE42-3897D045F116}" type="datetimeFigureOut">
              <a:rPr lang="en-US" smtClean="0"/>
              <a:t>8/16/19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BBDA-826D-0A40-B492-CA7C57496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273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FAB2-97DB-814E-BE42-3897D045F116}" type="datetimeFigureOut">
              <a:rPr lang="en-US" smtClean="0"/>
              <a:t>8/16/19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BBDA-826D-0A40-B492-CA7C57496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634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FAB2-97DB-814E-BE42-3897D045F116}" type="datetimeFigureOut">
              <a:rPr lang="en-US" smtClean="0"/>
              <a:t>8/16/19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BBDA-826D-0A40-B492-CA7C57496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83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FAB2-97DB-814E-BE42-3897D045F116}" type="datetimeFigureOut">
              <a:rPr lang="en-US" smtClean="0"/>
              <a:t>8/16/19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BBDA-826D-0A40-B492-CA7C57496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2100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FAB2-97DB-814E-BE42-3897D045F116}" type="datetimeFigureOut">
              <a:rPr lang="en-US" smtClean="0"/>
              <a:t>8/16/19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BBDA-826D-0A40-B492-CA7C574967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438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2.jp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8/16/19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Division PPT footer1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7324"/>
            <a:ext cx="9144000" cy="64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FFAB2-97DB-814E-BE42-3897D045F116}" type="datetimeFigureOut">
              <a:rPr lang="en-US" smtClean="0"/>
              <a:t>8/16/19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BBBDA-826D-0A40-B492-CA7C574967B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Division PPT footer2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6435"/>
            <a:ext cx="9144000" cy="64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02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Relationship Id="rId3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2698100"/>
            <a:ext cx="91440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4400">
                <a:latin typeface="Arial Black" charset="0"/>
              </a:rPr>
              <a:t>Presentation Title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3564875"/>
            <a:ext cx="9144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>
                <a:latin typeface="Calibri" charset="0"/>
              </a:rPr>
              <a:t>Presenter</a:t>
            </a:r>
          </a:p>
        </p:txBody>
      </p:sp>
      <p:pic>
        <p:nvPicPr>
          <p:cNvPr id="11" name="Picture 6" descr="U of A Division of Agriculture Research and Extension University of Arkansas Syst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75" y="286687"/>
            <a:ext cx="379571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UA template l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33900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6391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U of A Division of Agriculture Research and Extension University of Arkansas System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0463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4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698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159</TotalTime>
  <Words>3</Words>
  <Application>Microsoft Macintosh PowerPoint</Application>
  <PresentationFormat>On-screen Show (16:9)</PresentationFormat>
  <Paragraphs>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Office Theme</vt:lpstr>
      <vt:lpstr>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Chris M Meux</cp:lastModifiedBy>
  <cp:revision>41</cp:revision>
  <dcterms:created xsi:type="dcterms:W3CDTF">2010-04-12T23:12:02Z</dcterms:created>
  <dcterms:modified xsi:type="dcterms:W3CDTF">2019-08-16T12:21:28Z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