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71"/>
    <p:restoredTop sz="96327"/>
  </p:normalViewPr>
  <p:slideViewPr>
    <p:cSldViewPr snapToGrid="0" snapToObjects="1">
      <p:cViewPr varScale="1">
        <p:scale>
          <a:sx n="120" d="100"/>
          <a:sy n="120" d="100"/>
        </p:scale>
        <p:origin x="21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49FF2-38AD-6F48-B696-89DBF6797A88}" type="datetimeFigureOut">
              <a:rPr lang="en-US" smtClean="0"/>
              <a:t>6/5/20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F0D70-AABD-3749-AAE9-A521F5AB2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9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46969"/>
            <a:ext cx="12252635" cy="131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0835F-D8F2-124E-835D-69175A31F607}" type="datetimeFigureOut">
              <a:rPr lang="en-US" smtClean="0"/>
              <a:t>6/5/20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7720C-7488-1343-96EE-42CB2F57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7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44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5EEE511-FCE1-854E-B4D8-BF65B8374B8E}" vid="{BA080180-C018-BB40-B662-9A91BBFED4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Kordsmeier</dc:creator>
  <cp:lastModifiedBy>Nick Kordsmeier</cp:lastModifiedBy>
  <cp:revision>1</cp:revision>
  <dcterms:created xsi:type="dcterms:W3CDTF">2020-06-05T11:05:32Z</dcterms:created>
  <dcterms:modified xsi:type="dcterms:W3CDTF">2020-06-05T11:07:15Z</dcterms:modified>
</cp:coreProperties>
</file>