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BC50092-EDBC-446D-9AAA-ACBB54F16EC4}" v="2" dt="2023-02-10T14:33:38.9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isa Davis" userId="75493596-42c3-455d-afbd-31d7b9df428b" providerId="ADAL" clId="{0BC50092-EDBC-446D-9AAA-ACBB54F16EC4}"/>
    <pc:docChg chg="addSld delSld modSld">
      <pc:chgData name="Lisa Davis" userId="75493596-42c3-455d-afbd-31d7b9df428b" providerId="ADAL" clId="{0BC50092-EDBC-446D-9AAA-ACBB54F16EC4}" dt="2023-02-10T14:37:56.908" v="89" actId="47"/>
      <pc:docMkLst>
        <pc:docMk/>
      </pc:docMkLst>
      <pc:sldChg chg="addSp modSp mod">
        <pc:chgData name="Lisa Davis" userId="75493596-42c3-455d-afbd-31d7b9df428b" providerId="ADAL" clId="{0BC50092-EDBC-446D-9AAA-ACBB54F16EC4}" dt="2023-02-10T14:37:28.061" v="88" actId="113"/>
        <pc:sldMkLst>
          <pc:docMk/>
          <pc:sldMk cId="3421774517" sldId="256"/>
        </pc:sldMkLst>
        <pc:spChg chg="add mod">
          <ac:chgData name="Lisa Davis" userId="75493596-42c3-455d-afbd-31d7b9df428b" providerId="ADAL" clId="{0BC50092-EDBC-446D-9AAA-ACBB54F16EC4}" dt="2023-02-10T14:32:12.987" v="38" actId="1076"/>
          <ac:spMkLst>
            <pc:docMk/>
            <pc:sldMk cId="3421774517" sldId="256"/>
            <ac:spMk id="7" creationId="{3E90EC66-9FFE-EFC7-9B2F-01DEAAD10EFE}"/>
          </ac:spMkLst>
        </pc:spChg>
        <pc:spChg chg="add mod">
          <ac:chgData name="Lisa Davis" userId="75493596-42c3-455d-afbd-31d7b9df428b" providerId="ADAL" clId="{0BC50092-EDBC-446D-9AAA-ACBB54F16EC4}" dt="2023-02-10T14:37:28.061" v="88" actId="113"/>
          <ac:spMkLst>
            <pc:docMk/>
            <pc:sldMk cId="3421774517" sldId="256"/>
            <ac:spMk id="12" creationId="{8B4DE03A-BCD6-2658-2BAF-818FA120E0A1}"/>
          </ac:spMkLst>
        </pc:spChg>
        <pc:picChg chg="mod">
          <ac:chgData name="Lisa Davis" userId="75493596-42c3-455d-afbd-31d7b9df428b" providerId="ADAL" clId="{0BC50092-EDBC-446D-9AAA-ACBB54F16EC4}" dt="2023-02-10T14:30:56.399" v="29" actId="1036"/>
          <ac:picMkLst>
            <pc:docMk/>
            <pc:sldMk cId="3421774517" sldId="256"/>
            <ac:picMk id="5" creationId="{6FC39889-4ECF-9056-678C-1F2C9526C44D}"/>
          </ac:picMkLst>
        </pc:picChg>
        <pc:picChg chg="add mod">
          <ac:chgData name="Lisa Davis" userId="75493596-42c3-455d-afbd-31d7b9df428b" providerId="ADAL" clId="{0BC50092-EDBC-446D-9AAA-ACBB54F16EC4}" dt="2023-02-10T14:32:12.987" v="38" actId="1076"/>
          <ac:picMkLst>
            <pc:docMk/>
            <pc:sldMk cId="3421774517" sldId="256"/>
            <ac:picMk id="9" creationId="{991B4245-A068-6FDF-9E25-FF256DDA7C0E}"/>
          </ac:picMkLst>
        </pc:picChg>
        <pc:cxnChg chg="add mod">
          <ac:chgData name="Lisa Davis" userId="75493596-42c3-455d-afbd-31d7b9df428b" providerId="ADAL" clId="{0BC50092-EDBC-446D-9AAA-ACBB54F16EC4}" dt="2023-02-10T14:30:51.442" v="24" actId="1076"/>
          <ac:cxnSpMkLst>
            <pc:docMk/>
            <pc:sldMk cId="3421774517" sldId="256"/>
            <ac:cxnSpMk id="11" creationId="{2EC82200-CFF4-3BE0-A2EC-B75E26ECDD3E}"/>
          </ac:cxnSpMkLst>
        </pc:cxnChg>
      </pc:sldChg>
      <pc:sldChg chg="new del">
        <pc:chgData name="Lisa Davis" userId="75493596-42c3-455d-afbd-31d7b9df428b" providerId="ADAL" clId="{0BC50092-EDBC-446D-9AAA-ACBB54F16EC4}" dt="2023-02-10T14:37:56.908" v="89" actId="47"/>
        <pc:sldMkLst>
          <pc:docMk/>
          <pc:sldMk cId="2508330896" sldId="25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36C4D-AD3A-5391-EA5F-B7EC329D30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30F04AE-8E13-8EA2-E448-F0ACF60D9A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AC2C597-DCD0-088B-F707-91CB8758A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11E7CD-3323-850C-686E-D6D788326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3A33BE-7B8F-0052-E639-9DC4333E47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079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AB615-58E0-7BCE-9E1C-EF015849CB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3FB051-69C3-81A8-338A-9ABC670B3D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0A1132-5CE4-AAD1-C634-C74DEED85A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C3211F-32D8-66E8-B073-5DEE7C6AC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DD5241-523E-642B-B63D-933ED1150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4282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07D110-25F6-070C-AC68-19AEEF866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C7CF75-B2A9-7CE3-1E11-3BCCB0558A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70B729-B8B9-CADE-9AAD-653E97868E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01EF65-EB9A-770F-65F2-10F1F3496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D0B053-C5FB-2ABA-525F-78B368E2D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521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CF06F-C838-30D8-E7BB-A7B9BC30D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F79DC1-EBF4-5516-AFAB-3C417ED417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C4DEC-1897-8F6A-9D69-A40AEDC22BD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E7678-D298-65FB-2450-CCE4624E64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58778E-CA4B-FEE0-01AC-FE07BCD2E7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B24628-EE21-1CB3-F543-A31AA36FA9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902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B9DA4-EAB9-CF44-579C-6C12467298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FC8758-56B6-C32D-DC91-9BE45475E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FF4C75-43E6-45F3-BB7A-630D5A45F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325A59-0B87-6277-F017-1E3BCADEA31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44A2E02-4C65-734D-7BFC-780064C5F9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297E33E-20E5-8D96-2598-7A5428B39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7F9CD-6BB6-9558-DD05-0E49A7E14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290C944-97D1-7B15-6223-943B9CDE4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6367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B9C23D-9D6B-AE7A-A320-09C1601504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30E333-3522-6CBE-0CAA-AA3F54652F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F12D59-290C-C8DA-1E81-F06F2740D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DDD5A1-648E-2D94-D16C-6B14D5CB5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2074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BB4752-9CF8-8ED7-39F4-CEBEF5EB1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5AC0685-4809-08B2-10C7-FBAD5433C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607D72-A03A-8591-3E76-8D2CA1DC7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157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A3F427-685A-2878-6790-CA171B0810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C643B7-5F42-208D-D703-CBFC2BDE9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FDA72D-8A05-22B8-2A8E-37B9AEF6301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E7D63D-8FE3-ACFC-0B54-A695E9019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899A4-05B7-931E-B3E0-9767D50BE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39FFF-75A4-F5F0-328B-7690F0CBD8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6646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D4F70-32ED-E9E5-C3AA-FB5C8E1CF7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C0C7F3-0376-AEE5-D25B-4ED791D8D7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B6AD2D-6665-AA78-D54F-8758CD1ACB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2327ED-9CE5-0DE7-E9B1-D744D7C6BD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4F6D73-8EC4-004F-AD02-23593BC8F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BE8CCE-AA2F-770A-AA20-C722137A2B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58975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7DA6C-E393-6356-5582-AF7BFA4FDB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F8CEFE8-D114-C064-1F9F-425FBA066B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86FE65-87AF-4717-927B-536255F28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0AA6EE-9461-EB46-0724-98628F5BD1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76D507-EB94-6CF0-99F7-314987B38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145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E1ADAF-5A12-9A64-1AD0-042AAEAC717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1B0FA9-E5BB-1943-780B-0122D7A9D9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09FB-C16D-2EB6-8279-72B618477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D81DBF-83E3-E3D2-E4BD-3221637BA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CD7C3B-3168-2A49-7A6B-8A73B542F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721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0FEC0AA-0FDF-9F43-F2E9-5D66E3B7E5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9F415E-D4FE-A06D-70C3-7FDABA8494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CD1E88-15C4-15E1-25CB-DEF40D38D9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20724-9596-4CBD-93B7-C86C643D2791}" type="datetimeFigureOut">
              <a:rPr lang="en-US" smtClean="0"/>
              <a:t>2/10/2023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C4D991-60B8-CD36-81C8-D23228F246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DB4F4B-E42F-2BE4-37FE-53AF6D2B64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4C1F-DD94-4757-B8C2-EF6DFA2EB4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02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6FC39889-4ECF-9056-678C-1F2C9526C4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439" y="4460583"/>
            <a:ext cx="11911119" cy="243936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E90EC66-9FFE-EFC7-9B2F-01DEAAD10EFE}"/>
              </a:ext>
            </a:extLst>
          </p:cNvPr>
          <p:cNvSpPr txBox="1"/>
          <p:nvPr/>
        </p:nvSpPr>
        <p:spPr>
          <a:xfrm>
            <a:off x="7617203" y="646095"/>
            <a:ext cx="416094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b="0" i="1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The LeadAR experience was the "change" that allowed me to stretch and discover horizons that I would not have otherwise considered. As a result, I grew personally and professionally and am now a champion for improving the status quo.</a:t>
            </a:r>
          </a:p>
          <a:p>
            <a:pPr algn="l"/>
            <a:endParaRPr lang="en-US" b="0" i="0" dirty="0">
              <a:solidFill>
                <a:srgbClr val="666666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en-US" b="1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Diane Tatum</a:t>
            </a:r>
            <a:br>
              <a:rPr lang="en-U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</a:br>
            <a:r>
              <a:rPr lang="en-U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Regional Manager, Entergy (retired)</a:t>
            </a:r>
            <a:br>
              <a:rPr lang="en-U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</a:br>
            <a:r>
              <a:rPr lang="en-US" b="0" i="0" dirty="0">
                <a:solidFill>
                  <a:srgbClr val="666666"/>
                </a:solidFill>
                <a:effectLst/>
                <a:latin typeface="Open Sans" panose="020B0606030504020204" pitchFamily="34" charset="0"/>
              </a:rPr>
              <a:t>Class 8 - Pine Bluff</a:t>
            </a:r>
          </a:p>
        </p:txBody>
      </p:sp>
      <p:pic>
        <p:nvPicPr>
          <p:cNvPr id="9" name="Picture 8" descr="A picture containing person&#10;&#10;Description automatically generated">
            <a:extLst>
              <a:ext uri="{FF2B5EF4-FFF2-40B4-BE49-F238E27FC236}">
                <a16:creationId xmlns:a16="http://schemas.microsoft.com/office/drawing/2014/main" id="{991B4245-A068-6FDF-9E25-FF256DDA7C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8408" y="687447"/>
            <a:ext cx="2062293" cy="3093440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EC82200-CFF4-3BE0-A2EC-B75E26ECDD3E}"/>
              </a:ext>
            </a:extLst>
          </p:cNvPr>
          <p:cNvCxnSpPr/>
          <p:nvPr/>
        </p:nvCxnSpPr>
        <p:spPr>
          <a:xfrm flipV="1">
            <a:off x="-2" y="4334748"/>
            <a:ext cx="12192000" cy="167779"/>
          </a:xfrm>
          <a:prstGeom prst="line">
            <a:avLst/>
          </a:prstGeom>
          <a:ln w="571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Title 1">
            <a:extLst>
              <a:ext uri="{FF2B5EF4-FFF2-40B4-BE49-F238E27FC236}">
                <a16:creationId xmlns:a16="http://schemas.microsoft.com/office/drawing/2014/main" id="{8B4DE03A-BCD6-2658-2BAF-818FA120E0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01879" y="1198493"/>
            <a:ext cx="3995956" cy="2034523"/>
          </a:xfrm>
        </p:spPr>
        <p:txBody>
          <a:bodyPr anchor="t"/>
          <a:lstStyle/>
          <a:p>
            <a:pPr>
              <a:lnSpc>
                <a:spcPct val="100000"/>
              </a:lnSpc>
            </a:pPr>
            <a:r>
              <a:rPr lang="en-US" b="1" dirty="0"/>
              <a:t>Expand your horizons!</a:t>
            </a:r>
          </a:p>
        </p:txBody>
      </p:sp>
    </p:spTree>
    <p:extLst>
      <p:ext uri="{BB962C8B-B14F-4D97-AF65-F5344CB8AC3E}">
        <p14:creationId xmlns:p14="http://schemas.microsoft.com/office/powerpoint/2010/main" val="34217745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64</Words>
  <Application>Microsoft Office PowerPoint</Application>
  <PresentationFormat>Widescreen</PresentationFormat>
  <Paragraphs>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Open Sans</vt:lpstr>
      <vt:lpstr>Office Theme</vt:lpstr>
      <vt:lpstr>Expand your horizons!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Lisa Davis</dc:creator>
  <cp:lastModifiedBy>Lisa Davis</cp:lastModifiedBy>
  <cp:revision>1</cp:revision>
  <dcterms:created xsi:type="dcterms:W3CDTF">2023-02-10T14:24:23Z</dcterms:created>
  <dcterms:modified xsi:type="dcterms:W3CDTF">2023-02-10T14:37:58Z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570d0e1-5e3d-4557-a9f8-84d8494b9cc8_Enabled">
    <vt:lpwstr>true</vt:lpwstr>
  </property>
  <property fmtid="{D5CDD505-2E9C-101B-9397-08002B2CF9AE}" pid="3" name="MSIP_Label_0570d0e1-5e3d-4557-a9f8-84d8494b9cc8_SetDate">
    <vt:lpwstr>2023-02-10T14:26:34Z</vt:lpwstr>
  </property>
  <property fmtid="{D5CDD505-2E9C-101B-9397-08002B2CF9AE}" pid="4" name="MSIP_Label_0570d0e1-5e3d-4557-a9f8-84d8494b9cc8_Method">
    <vt:lpwstr>Standard</vt:lpwstr>
  </property>
  <property fmtid="{D5CDD505-2E9C-101B-9397-08002B2CF9AE}" pid="5" name="MSIP_Label_0570d0e1-5e3d-4557-a9f8-84d8494b9cc8_Name">
    <vt:lpwstr>Public Data</vt:lpwstr>
  </property>
  <property fmtid="{D5CDD505-2E9C-101B-9397-08002B2CF9AE}" pid="6" name="MSIP_Label_0570d0e1-5e3d-4557-a9f8-84d8494b9cc8_SiteId">
    <vt:lpwstr>174d954f-585e-40c3-ae1c-01ada5f26723</vt:lpwstr>
  </property>
  <property fmtid="{D5CDD505-2E9C-101B-9397-08002B2CF9AE}" pid="7" name="MSIP_Label_0570d0e1-5e3d-4557-a9f8-84d8494b9cc8_ActionId">
    <vt:lpwstr>c7232882-dc3e-4e33-8757-320cd20533bb</vt:lpwstr>
  </property>
  <property fmtid="{D5CDD505-2E9C-101B-9397-08002B2CF9AE}" pid="8" name="MSIP_Label_0570d0e1-5e3d-4557-a9f8-84d8494b9cc8_ContentBits">
    <vt:lpwstr>0</vt:lpwstr>
  </property>
</Properties>
</file>